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A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3"/>
    <p:restoredTop sz="94658"/>
  </p:normalViewPr>
  <p:slideViewPr>
    <p:cSldViewPr snapToGrid="0">
      <p:cViewPr varScale="1">
        <p:scale>
          <a:sx n="120" d="100"/>
          <a:sy n="120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3D6CB-FE25-D3BB-66A6-1C963D10F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F49737-18AB-EEEF-6F80-781F5C7F3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6D23BA-F7F3-744C-8963-FD1C27B31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B40B98-577B-BA49-8941-590BC327E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9FFEA9-9D19-EAAD-C1B9-2D644A6A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15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1372B-1C15-CBC1-9CCE-462FE137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45BF5F-7E46-665F-8C3F-39C839E89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25C411-DC02-4694-3DC6-122DBB70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568E99-BEB1-D282-BB66-D0F2065F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F0CEDE-AE56-2A49-19BE-979B7587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78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32A68E-4C4E-6C89-C7E0-904521B55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7C5130-CA68-B488-3A8A-A361D1B71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2101FD-A086-986C-6C91-9E5BFFC0D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54B232-FA21-AE8A-7781-2FF8E735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BF6FF6-8D09-348F-48A3-DB2B144E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57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28341-FCE6-0961-AC74-545B5C6A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9A9613-31EA-130F-CD02-A94E4D44C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96653A-DEE4-5B98-CB23-722CE5A6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7FD23C-6D58-31DF-33EA-35F5F838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A972B8-F35E-48C2-6A99-810320F1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04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2F4D58-AE33-CA44-8398-2C1F58C7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98B770-9F19-FD51-4E28-3C88E8772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5AD38E-A452-038A-53FC-D1E56D16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191A04-0230-C58B-B2A8-862520809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F75F8A-5620-5452-0FBE-068D7712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0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858C86-C605-6870-3D36-8DD10259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9A3C90-3E47-8E41-54E7-FAEBB8E60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EEFA59-3360-D2A6-421A-DEC0A5FA1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A94D0A-D7EA-9457-F3D3-ADEFDA15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9AD1F9-0A38-2128-503F-D0320538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D3FEE1-D936-EC08-CBD2-6B395623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8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58686A-5E46-0776-9CF8-E3DE9350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E4BDF3-8BC9-FBD8-C141-C55930121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FD0255-91E2-ABBF-8DF5-EFA17F77C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C29B67-A19A-F097-19F7-16FCF316A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E95611-E3CE-A384-531D-1294E2385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F856B6-A741-CB26-A869-C57CB372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FBEFA5-58BD-E5B4-C6D3-8BE69E433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267530F-3C91-6647-C4C3-71D83F30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39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91155-FBA4-7D4F-F365-515264C7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0A30CF-4CB4-A7C9-0EB7-07AED1FA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1587BC-42D4-3D6D-5930-82AFE90A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BA913D-42D3-E1F8-7015-72A7BFA05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0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08DCE8-DC5E-64CC-7E3E-9FC97504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2C85B1-00BC-93BB-9B71-53D23444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EDC474-B3D8-3E69-8CB4-896CE2169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36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69FAA-7CE7-B05C-46F1-40111CFE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00FBC2-A4DA-46EE-7B59-7E2C39B7C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6840F1-F470-AD8E-F5B3-C610516AD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1D1C1F-CAE5-6FF8-6BC8-9E5A0F52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A1911C-0DE1-479D-D9ED-FF174E68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439263-9C00-6B64-3E5E-4D5582BD3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2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28B5F7-BCA5-4580-57CF-B9459A2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BA0641-E132-84C4-EF5D-075293E1C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D8B884-2FEE-447D-D319-862D9493A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29F878-FBE3-5825-893C-9F0EE106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10324E-3971-124A-B161-0CFCE513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A73E13-D744-1434-253D-96AD6CE8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29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23948D-03D9-156C-6D44-5F2085E0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B75364-5BE4-2962-F255-FE298F557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EA0498-A833-362A-C687-EBB3F9B20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D02B5C-D320-4F42-9903-9FCEC3CAE672}" type="datetimeFigureOut">
              <a:rPr lang="fr-FR" smtClean="0"/>
              <a:t>22/05/2025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BA56D6-AAC6-4AF5-BAD9-E4D5D5026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20562A-57DB-EA8E-9A76-62FC5EACB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8F88D-FBF7-6142-B255-BF06C4B099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16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03A1655-2023-2633-4773-6EF7368FAB91}"/>
              </a:ext>
            </a:extLst>
          </p:cNvPr>
          <p:cNvSpPr txBox="1"/>
          <p:nvPr/>
        </p:nvSpPr>
        <p:spPr>
          <a:xfrm>
            <a:off x="1659128" y="1757680"/>
            <a:ext cx="9275936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De l’insécurité alimentaire à la sécurité sociale de l’alimentation.</a:t>
            </a:r>
          </a:p>
          <a:p>
            <a:pPr algn="ctr"/>
            <a:r>
              <a:rPr lang="fr-FR" sz="2400" b="1" dirty="0"/>
              <a:t>Un autre modèle est possible</a:t>
            </a:r>
          </a:p>
          <a:p>
            <a:pPr algn="ctr"/>
            <a:r>
              <a:rPr lang="fr-FR" sz="2400" b="1" dirty="0"/>
              <a:t>Olivet, mercredi 14 mai 2025</a:t>
            </a:r>
          </a:p>
          <a:p>
            <a:pPr algn="ctr"/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Rapport d’étonnement</a:t>
            </a:r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Bertrand Sajaloli</a:t>
            </a:r>
          </a:p>
          <a:p>
            <a:pPr algn="ctr"/>
            <a:endParaRPr lang="fr-FR" sz="2400" b="1" dirty="0"/>
          </a:p>
          <a:p>
            <a:pPr algn="ctr"/>
            <a:r>
              <a:rPr lang="fr-FR" sz="1400" b="1" dirty="0"/>
              <a:t>Université d’Orléans</a:t>
            </a:r>
          </a:p>
          <a:p>
            <a:pPr algn="ctr"/>
            <a:r>
              <a:rPr lang="fr-FR" sz="1400" b="1" dirty="0"/>
              <a:t>CENTRAIDER</a:t>
            </a:r>
          </a:p>
        </p:txBody>
      </p:sp>
      <p:pic>
        <p:nvPicPr>
          <p:cNvPr id="6" name="Image 5" descr="Une image contenant texte, Police, logo, conception&#10;&#10;Le contenu généré par l’IA peut être incorrect.">
            <a:extLst>
              <a:ext uri="{FF2B5EF4-FFF2-40B4-BE49-F238E27FC236}">
                <a16:creationId xmlns:a16="http://schemas.microsoft.com/office/drawing/2014/main" id="{F2E8E461-9A02-3201-C2A2-40015B81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03784"/>
            <a:ext cx="5249953" cy="1061466"/>
          </a:xfrm>
          <a:prstGeom prst="rect">
            <a:avLst/>
          </a:prstGeom>
        </p:spPr>
      </p:pic>
      <p:pic>
        <p:nvPicPr>
          <p:cNvPr id="8" name="Image 7" descr="Une image contenant Police, logo, Graphique, blanc&#10;&#10;Le contenu généré par l’IA peut être incorrect.">
            <a:extLst>
              <a:ext uri="{FF2B5EF4-FFF2-40B4-BE49-F238E27FC236}">
                <a16:creationId xmlns:a16="http://schemas.microsoft.com/office/drawing/2014/main" id="{B878AF0F-70ED-F731-2906-7B8DCCF4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150" y="434467"/>
            <a:ext cx="1435100" cy="8001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5974DBB-2933-CC9D-D083-17151F76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341116"/>
            <a:ext cx="1066800" cy="32131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063FED-9337-7900-E02B-1B7824007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48" y="5138011"/>
            <a:ext cx="1416205" cy="1416205"/>
          </a:xfrm>
          <a:prstGeom prst="rect">
            <a:avLst/>
          </a:prstGeom>
        </p:spPr>
      </p:pic>
      <p:pic>
        <p:nvPicPr>
          <p:cNvPr id="7" name="Image 6" descr="Une image contenant texte, Graphique, Police, graphisme&#10;&#10;Le contenu généré par l’IA peut être incorrect.">
            <a:extLst>
              <a:ext uri="{FF2B5EF4-FFF2-40B4-BE49-F238E27FC236}">
                <a16:creationId xmlns:a16="http://schemas.microsoft.com/office/drawing/2014/main" id="{C6A24D64-1660-A258-E42E-16123B04F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727" y="5305647"/>
            <a:ext cx="3121423" cy="1248569"/>
          </a:xfrm>
          <a:prstGeom prst="rect">
            <a:avLst/>
          </a:prstGeom>
        </p:spPr>
      </p:pic>
      <p:pic>
        <p:nvPicPr>
          <p:cNvPr id="10" name="Image 9" descr="Une image contenant logo, cerc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B15D8022-4BBB-5E6F-1765-21F113D04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9122" y="3521932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63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00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77EE0-FE07-CADA-F7CA-C1209A362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64A229F-7626-CCF7-825B-453BF488F900}"/>
              </a:ext>
            </a:extLst>
          </p:cNvPr>
          <p:cNvSpPr txBox="1"/>
          <p:nvPr/>
        </p:nvSpPr>
        <p:spPr>
          <a:xfrm>
            <a:off x="833116" y="436880"/>
            <a:ext cx="10525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Porteur d’un projet de recherche sur la justice alimentaire intitulé PATAMIL</a:t>
            </a:r>
          </a:p>
        </p:txBody>
      </p:sp>
      <p:pic>
        <p:nvPicPr>
          <p:cNvPr id="3" name="Image 2" descr="Une image contenant texte, herbe, capture d’écran, arbre&#10;&#10;Le contenu généré par l’IA peut être incorrect.">
            <a:extLst>
              <a:ext uri="{FF2B5EF4-FFF2-40B4-BE49-F238E27FC236}">
                <a16:creationId xmlns:a16="http://schemas.microsoft.com/office/drawing/2014/main" id="{9F85FB0D-4DE6-889B-AD05-88C5F6F7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1231447"/>
            <a:ext cx="7772400" cy="43951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0780DA3-7B9D-305C-B943-1203853DB7D3}"/>
              </a:ext>
            </a:extLst>
          </p:cNvPr>
          <p:cNvSpPr txBox="1"/>
          <p:nvPr/>
        </p:nvSpPr>
        <p:spPr>
          <a:xfrm>
            <a:off x="4457700" y="60517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patamil.centraider.org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487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00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2586BB-D53E-01C1-27BB-A8E60C635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7C291FE-32B7-B162-79FC-B36E214CCABC}"/>
              </a:ext>
            </a:extLst>
          </p:cNvPr>
          <p:cNvSpPr txBox="1"/>
          <p:nvPr/>
        </p:nvSpPr>
        <p:spPr>
          <a:xfrm>
            <a:off x="222250" y="95250"/>
            <a:ext cx="4673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Conférence de ce matin</a:t>
            </a:r>
          </a:p>
          <a:p>
            <a:pPr algn="ctr"/>
            <a:endParaRPr lang="fr-FR" sz="2400" b="1" dirty="0"/>
          </a:p>
          <a:p>
            <a:pPr algn="just"/>
            <a:r>
              <a:rPr lang="fr-FR" sz="2000" b="1" dirty="0"/>
              <a:t>Lien alimentation et dignité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Action exemplaire des acteurs de l’aide au développement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Perversion et inefficacité du système d’aide alimentaire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Révolution / Résistance avec élaboration de nouveaux outils lançant des actions innovantes</a:t>
            </a:r>
          </a:p>
          <a:p>
            <a:pPr algn="just"/>
            <a:r>
              <a:rPr lang="fr-FR" sz="2000" b="1" dirty="0"/>
              <a:t>&gt;&gt;&gt; reprendre le pouvoir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Importance du collectif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Et de l’inscription dans la constitution du droit à l’alimentation</a:t>
            </a:r>
          </a:p>
          <a:p>
            <a:pPr algn="just"/>
            <a:endParaRPr lang="fr-FR" sz="2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FCAB35-3BCA-3673-E58A-7D555968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0" y="214312"/>
            <a:ext cx="6538913" cy="65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37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00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ABC88-CDCA-929B-828E-A5351FEB1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623C7CF-BFC4-53D5-CB06-0B332DBF942A}"/>
              </a:ext>
            </a:extLst>
          </p:cNvPr>
          <p:cNvSpPr txBox="1"/>
          <p:nvPr/>
        </p:nvSpPr>
        <p:spPr>
          <a:xfrm>
            <a:off x="222250" y="95250"/>
            <a:ext cx="4673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Conférence 2 Initiatives croisées en Région</a:t>
            </a:r>
          </a:p>
          <a:p>
            <a:pPr algn="ctr"/>
            <a:endParaRPr lang="fr-FR" sz="2400" b="1" dirty="0"/>
          </a:p>
          <a:p>
            <a:pPr algn="just"/>
            <a:r>
              <a:rPr lang="fr-FR" sz="2000" b="1" dirty="0"/>
              <a:t>FADD, CLAP… de faim, Parmentier, VRAC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Temps long / circuits courts : tension dans la stratégie des petits pas de l’ancrage territorial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Multi-partenariat / maison partagée / collectif &gt;&gt;&gt;&gt; notion de commun</a:t>
            </a:r>
          </a:p>
          <a:p>
            <a:pPr algn="just"/>
            <a:r>
              <a:rPr lang="fr-FR" sz="2000" b="1" dirty="0"/>
              <a:t>Importance du collectif</a:t>
            </a:r>
          </a:p>
          <a:p>
            <a:pPr algn="just"/>
            <a:endParaRPr lang="fr-FR" sz="2000" b="1" dirty="0"/>
          </a:p>
          <a:p>
            <a:pPr algn="just"/>
            <a:r>
              <a:rPr lang="fr-FR" sz="2000" b="1" dirty="0"/>
              <a:t>Fragilité des structures de l’aide avec baisse des crédits, d’où nécessité de concevoir un système autonome non dépendant des aides de l’État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440D42-9E27-F8F3-1CD7-3FF2F4F3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4" y="200025"/>
            <a:ext cx="6511925" cy="65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1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A00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E2471-6C0A-F7F4-F8A0-8B1A4871D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58A7367-7AF6-F25B-DEC3-B4319B68A0AF}"/>
              </a:ext>
            </a:extLst>
          </p:cNvPr>
          <p:cNvSpPr txBox="1"/>
          <p:nvPr/>
        </p:nvSpPr>
        <p:spPr>
          <a:xfrm>
            <a:off x="222250" y="95250"/>
            <a:ext cx="4673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Conférence 3 Échanges entre personnalités politiques</a:t>
            </a:r>
          </a:p>
          <a:p>
            <a:pPr algn="ctr"/>
            <a:endParaRPr lang="fr-FR" sz="2400" b="1" dirty="0"/>
          </a:p>
          <a:p>
            <a:pPr algn="just"/>
            <a:r>
              <a:rPr lang="fr-FR" b="1" dirty="0"/>
              <a:t>Transition : davantage déclaratif que performatif… décalage entre actes et discours, crise de la légitimité du politique ?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Justice alimentaire et démocratie, un combat de tous les jours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Assises régionales de l’Alimentation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Santé environnementale et alimentation 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Un entre-soi réconfortant… mais en partie inopérant ?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Un renouveau de la démocratie participative (</a:t>
            </a:r>
            <a:r>
              <a:rPr lang="fr-FR" b="1" dirty="0" err="1"/>
              <a:t>cf</a:t>
            </a:r>
            <a:r>
              <a:rPr lang="fr-FR" b="1" dirty="0"/>
              <a:t> Manon Loisel) 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L’aide alimentaire, une approche genrée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B6D399-8AF0-E33D-5AB7-E4188A9F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8" y="214312"/>
            <a:ext cx="6467474" cy="64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124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238</Words>
  <Application>Microsoft Macintosh PowerPoint</Application>
  <PresentationFormat>Grand écran</PresentationFormat>
  <Paragraphs>52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Bertrand Sajaloli</dc:creator>
  <cp:lastModifiedBy>Anonyme 1</cp:lastModifiedBy>
  <cp:revision>14</cp:revision>
  <dcterms:created xsi:type="dcterms:W3CDTF">2025-05-14T11:15:25Z</dcterms:created>
  <dcterms:modified xsi:type="dcterms:W3CDTF">2025-05-22T10:22:11Z</dcterms:modified>
</cp:coreProperties>
</file>